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67" r:id="rId3"/>
    <p:sldId id="366" r:id="rId4"/>
    <p:sldId id="365" r:id="rId5"/>
    <p:sldId id="358" r:id="rId6"/>
    <p:sldId id="332" r:id="rId7"/>
    <p:sldId id="355" r:id="rId8"/>
    <p:sldId id="356" r:id="rId9"/>
    <p:sldId id="335" r:id="rId10"/>
    <p:sldId id="327" r:id="rId11"/>
    <p:sldId id="328" r:id="rId12"/>
    <p:sldId id="362" r:id="rId13"/>
    <p:sldId id="334" r:id="rId14"/>
    <p:sldId id="329" r:id="rId15"/>
    <p:sldId id="331" r:id="rId16"/>
    <p:sldId id="330" r:id="rId17"/>
    <p:sldId id="313" r:id="rId18"/>
    <p:sldId id="299" r:id="rId19"/>
    <p:sldId id="278" r:id="rId20"/>
    <p:sldId id="316" r:id="rId21"/>
    <p:sldId id="308" r:id="rId22"/>
    <p:sldId id="307" r:id="rId23"/>
    <p:sldId id="309" r:id="rId24"/>
    <p:sldId id="333" r:id="rId25"/>
    <p:sldId id="283" r:id="rId26"/>
    <p:sldId id="276" r:id="rId27"/>
    <p:sldId id="298" r:id="rId28"/>
    <p:sldId id="325" r:id="rId29"/>
    <p:sldId id="326" r:id="rId30"/>
    <p:sldId id="336" r:id="rId31"/>
    <p:sldId id="337" r:id="rId32"/>
    <p:sldId id="338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39" r:id="rId47"/>
    <p:sldId id="359" r:id="rId48"/>
    <p:sldId id="360" r:id="rId49"/>
    <p:sldId id="3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42056"/>
            <a:ext cx="11015347" cy="6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428568"/>
            <a:ext cx="10897092" cy="64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5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497812"/>
            <a:ext cx="10804518" cy="63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51849"/>
            <a:ext cx="10852628" cy="64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439031"/>
            <a:ext cx="10235000" cy="6037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 cap </a:t>
            </a:r>
            <a:r>
              <a:rPr lang="en-US" sz="7200" b="1" dirty="0" err="1">
                <a:solidFill>
                  <a:srgbClr val="FF0000"/>
                </a:solidFill>
              </a:rPr>
              <a:t>tiep</a:t>
            </a:r>
            <a:r>
              <a:rPr lang="en-US" sz="7200" b="1" dirty="0">
                <a:solidFill>
                  <a:srgbClr val="FF0000"/>
                </a:solidFill>
              </a:rPr>
              <a:t> </a:t>
            </a:r>
            <a:r>
              <a:rPr lang="en-US" sz="7200" b="1" dirty="0" err="1">
                <a:solidFill>
                  <a:srgbClr val="FF0000"/>
                </a:solidFill>
              </a:rPr>
              <a:t>tuyen</a:t>
            </a:r>
            <a:r>
              <a:rPr lang="en-US" sz="7200" b="1" dirty="0">
                <a:solidFill>
                  <a:srgbClr val="FF0000"/>
                </a:solidFill>
              </a:rPr>
              <a:t> cat </a:t>
            </a:r>
            <a:r>
              <a:rPr lang="en-US" sz="7200" b="1" dirty="0" err="1">
                <a:solidFill>
                  <a:srgbClr val="FF0000"/>
                </a:solidFill>
              </a:rPr>
              <a:t>nhau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357119"/>
            <a:ext cx="10710462" cy="63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9" y="86036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" y="439031"/>
            <a:ext cx="10446588" cy="6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64591"/>
            <a:ext cx="10814538" cy="2296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15" y="2316422"/>
            <a:ext cx="7692518" cy="45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2633666"/>
            <a:ext cx="7012658" cy="414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5" y="438115"/>
            <a:ext cx="112014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CAC DANG KHAC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</a:t>
            </a:r>
          </a:p>
        </p:txBody>
      </p:sp>
    </p:spTree>
    <p:extLst>
      <p:ext uri="{BB962C8B-B14F-4D97-AF65-F5344CB8AC3E}">
        <p14:creationId xmlns:p14="http://schemas.microsoft.com/office/powerpoint/2010/main" val="1035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7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THUAN: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408516"/>
            <a:ext cx="10953488" cy="64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7" y="394528"/>
            <a:ext cx="10926643" cy="6463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NGUOC: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8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GIAC EOMF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(HINH KHAC DI – TAP NHIN TONG QUAT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1" y="497812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436656"/>
            <a:ext cx="10860160" cy="6421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" y="455868"/>
            <a:ext cx="10807921" cy="639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86" y="507074"/>
            <a:ext cx="10774923" cy="6350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499416"/>
            <a:ext cx="10596118" cy="6252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1" y="363927"/>
            <a:ext cx="11033259" cy="64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" y="704847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5" y="0"/>
            <a:ext cx="1161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1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1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3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6217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9" y="108242"/>
            <a:ext cx="11002595" cy="64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9550"/>
            <a:ext cx="11449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" y="0"/>
            <a:ext cx="1162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5" y="-916"/>
            <a:ext cx="1158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025"/>
            <a:ext cx="1143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446</Words>
  <Application>Microsoft Office PowerPoint</Application>
  <PresentationFormat>Widescreen</PresentationFormat>
  <Paragraphs>57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105</cp:revision>
  <dcterms:created xsi:type="dcterms:W3CDTF">2021-02-11T11:20:39Z</dcterms:created>
  <dcterms:modified xsi:type="dcterms:W3CDTF">2021-05-29T09:57:01Z</dcterms:modified>
</cp:coreProperties>
</file>